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856" autoAdjust="0"/>
  </p:normalViewPr>
  <p:slideViewPr>
    <p:cSldViewPr snapToGrid="0">
      <p:cViewPr varScale="1">
        <p:scale>
          <a:sx n="62" d="100"/>
          <a:sy n="62" d="100"/>
        </p:scale>
        <p:origin x="10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2564-5402-DE74-0D5C-BCC52B549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5645D3-C357-BE4B-B569-38065CBA4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CBB9F-5C18-8B00-AF61-322B9C6D5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E787D-10BF-DCCB-9C28-3488678F8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E717C-AA6C-9E7B-1CE5-61F31392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171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3430-CF9D-56CF-E3C5-B22F2B385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B00BF-F52F-6023-BBA5-07EA64212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8427C-3A90-4C03-4A74-FF5768957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67F48-3E5F-759E-D5CF-AA3679979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9D212-7CD2-7767-35CC-9D5E0263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115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D4570-8869-42B1-B2F5-DA00742C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EF21C-67EB-D532-A018-A6C4803F6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D3CC0-611E-AD1E-2C1A-0A7AC23E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FB93E-6B00-34D3-5CFA-F58AAAFC9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A1596-7791-76BF-B11C-A49392C9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4363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722A-8FE8-09A2-701B-7466920E9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462B4-5C9C-ED22-BBC2-D90AB35F2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92311-F785-CF0A-73F5-E74E01213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9CCAB-B2C1-9724-8F4A-4A73B65A2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AF5CC-AACB-A314-BB2D-CD259E3B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6948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0AA9-0761-2E63-9CD0-98B823940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3B0BF-C503-B64E-F635-8AB7E08CB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CC68C-BAF6-DBA3-D1F1-6C1B00D0A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E8A2C-4FC2-B5D3-D658-7A9ACFCF2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9348-223D-BB30-33FD-9A7ADFE57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084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C7C2D-666C-B585-946D-10DF4F86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73C97-24AF-80FC-AB81-4D21E57E2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1A9A7-A913-C920-390F-843B3565B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8B5A9-FC10-59DC-4205-4653CDA45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21AED-987A-D84E-E809-F66D9B7C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0957B-C2AD-716B-EBC9-AE8D7C611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9953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01F97-72FC-EDAB-1286-9D79D4D1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9A3B0-D388-BFC0-7ACA-D51975AD2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00E6C7-5928-E79D-87D9-855F53DA2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D255F-9731-029F-16C3-A18401234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FFCB9A-F657-7EDE-F5A8-D57ADDD55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F051CA-CAF7-34B0-56B0-D57ECAD32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04E473-93BC-4D62-227D-38CE13738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A887C2-C150-53DC-4BE6-3EC8737BC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6893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0878C-40DB-3329-5C35-6CC263AD2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851EE9-BDAD-8B23-C1F7-8D7A987F1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D2EE78-48D2-F0F7-8CCA-7E7A355D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9852E-BA1B-DF0C-90FF-E8957020B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682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613ED7-9576-2F08-7886-D8BEA4195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FB0BF4-6FE3-ECDE-80C3-A840106DF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9398D-CC90-2049-4A6F-7D905CB3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7024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C97BA-B9E8-66FE-453D-3B45A1D3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AED5C-3241-CDF5-FD68-AC2517287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E4C00-0779-D945-0364-325AEF7BA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D82D7-3350-0F43-2E9C-41F6CDDBC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9226B-DBF2-1788-D1E4-7D7940EA0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B58D7-AA9F-817B-9CEA-5DC0A6433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0977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FCF3-C95E-34E4-FEF5-13E285174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03B860-6673-DE2C-BA17-534A37BE31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35C1C-3323-C988-7DF1-0364F4584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00619-8172-938F-6CF2-BE130BCA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64800-3025-6B56-D698-16BAC2684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F5801-BB46-E188-8537-D9E5B9D1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2129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143CBC-002A-6701-4203-D92B7FAE9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E4ECB-B0D4-DC7B-C29D-F84738816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3D420-C643-3148-594E-994921167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AB06C-2F39-40F5-88FA-6C6DF68BD3AD}" type="datetimeFigureOut">
              <a:rPr lang="en-GB" smtClean="0"/>
              <a:t>06/06/2023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A6AA9-9074-FE86-F832-998DD4401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B2DF9-49EA-709B-EEA9-CA16894676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7CF58-A2AB-438A-A99F-2ADBBC32FA0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0347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EE9F-6641-A9CA-0340-B2AB41AF76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u="sng" dirty="0"/>
              <a:t>Software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D26B9-0B56-6F1A-AE41-AAC9C6D0EF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200" b="1" u="sng" dirty="0"/>
              <a:t>DUBE  DUMISANI</a:t>
            </a:r>
          </a:p>
        </p:txBody>
      </p:sp>
    </p:spTree>
    <p:extLst>
      <p:ext uri="{BB962C8B-B14F-4D97-AF65-F5344CB8AC3E}">
        <p14:creationId xmlns:p14="http://schemas.microsoft.com/office/powerpoint/2010/main" val="4015214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15F13-4511-258A-BFA8-C26AF3DCB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236" y="500062"/>
            <a:ext cx="10515600" cy="1325563"/>
          </a:xfrm>
        </p:spPr>
        <p:txBody>
          <a:bodyPr/>
          <a:lstStyle/>
          <a:p>
            <a:r>
              <a:rPr lang="en-GB" b="1" u="sng" dirty="0"/>
              <a:t>User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2BAE4-CD39-55F3-B599-AD9054E1B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I want to  design  a booking system that  can do the following  tasks.</a:t>
            </a:r>
          </a:p>
          <a:p>
            <a:pPr marL="0" indent="0">
              <a:buNone/>
            </a:pPr>
            <a:endParaRPr lang="en-GB" sz="2400" dirty="0"/>
          </a:p>
          <a:p>
            <a:pPr marL="457200" indent="-457200">
              <a:buAutoNum type="arabicPeriod"/>
            </a:pPr>
            <a:r>
              <a:rPr lang="en-GB" sz="2400" dirty="0"/>
              <a:t>As a customer I want to sign up for an account</a:t>
            </a:r>
          </a:p>
          <a:p>
            <a:pPr marL="457200" indent="-457200">
              <a:buAutoNum type="arabicPeriod"/>
            </a:pPr>
            <a:r>
              <a:rPr lang="en-GB" sz="2400" dirty="0"/>
              <a:t> as a customer I want to book and also  cancel  an appointment </a:t>
            </a:r>
          </a:p>
          <a:p>
            <a:pPr marL="457200" indent="-457200">
              <a:buAutoNum type="arabicPeriod"/>
            </a:pPr>
            <a:r>
              <a:rPr lang="en-GB" sz="2400" dirty="0"/>
              <a:t> As  a customer  I want to be able to get  a notification when my appointment is booked want   to be able to log  in into my account and be able to edit my appointments </a:t>
            </a:r>
          </a:p>
          <a:p>
            <a:pPr marL="457200" indent="-457200">
              <a:buAutoNum type="arabicPeriod"/>
            </a:pPr>
            <a:r>
              <a:rPr lang="en-GB" sz="2400" dirty="0"/>
              <a:t>As an Administrator I want to access all appointments</a:t>
            </a:r>
          </a:p>
          <a:p>
            <a:pPr marL="457200" indent="-457200">
              <a:buAutoNum type="arabicPeriod"/>
            </a:pPr>
            <a:r>
              <a:rPr lang="en-GB" sz="2400" dirty="0"/>
              <a:t>I want to see most recent appointments</a:t>
            </a:r>
          </a:p>
          <a:p>
            <a:pPr marL="457200" indent="-457200">
              <a:buAutoNum type="arabicPeriod"/>
            </a:pPr>
            <a:r>
              <a:rPr lang="en-GB" sz="2400" dirty="0"/>
              <a:t> I want to see oldest appointments</a:t>
            </a:r>
          </a:p>
        </p:txBody>
      </p:sp>
    </p:spTree>
    <p:extLst>
      <p:ext uri="{BB962C8B-B14F-4D97-AF65-F5344CB8AC3E}">
        <p14:creationId xmlns:p14="http://schemas.microsoft.com/office/powerpoint/2010/main" val="4062528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9C54-912F-E807-744E-6E62845B4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Tracking with Jira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07DBD-A30C-15EF-1433-99ED60FA3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 used  Jira    to  track  issues without much hassle and also keep  track of issues shared between our  team.</a:t>
            </a:r>
          </a:p>
          <a:p>
            <a:pPr marL="0" indent="0">
              <a:buNone/>
            </a:pPr>
            <a:r>
              <a:rPr lang="en-GB" dirty="0"/>
              <a:t>Sprints were  shared amongst my team  and  there were  4 weeks long and  we typically built and  implemented a  working product   within   4 weeks.</a:t>
            </a:r>
          </a:p>
          <a:p>
            <a:pPr marL="0" indent="0">
              <a:buNone/>
            </a:pPr>
            <a:r>
              <a:rPr lang="en-GB" dirty="0"/>
              <a:t>We also used  Jira  to  check  the backlog, issues  that  my team plan to work on as well the issues  currently on my team's board.</a:t>
            </a:r>
          </a:p>
          <a:p>
            <a:pPr marL="0" indent="0">
              <a:buNone/>
            </a:pPr>
            <a:r>
              <a:rPr lang="en-GB" dirty="0"/>
              <a:t>We  also  used  Jira  to prioritize the  work   for  my team  e.g.  signup, login, book appointment, these  were  our  first  priority when we were creating  a   booking system.</a:t>
            </a:r>
          </a:p>
          <a:p>
            <a:pPr marL="0" indent="0">
              <a:buNone/>
            </a:pPr>
            <a:r>
              <a:rPr lang="en-GB" dirty="0"/>
              <a:t>I was   also  a  scrum master in one  of the sprints  to  help  the scrum  team  work more  effectively by  skilfully removing   obstacles and distractions  that may Impede the  team  from  meeting goals</a:t>
            </a:r>
          </a:p>
        </p:txBody>
      </p:sp>
    </p:spTree>
    <p:extLst>
      <p:ext uri="{BB962C8B-B14F-4D97-AF65-F5344CB8AC3E}">
        <p14:creationId xmlns:p14="http://schemas.microsoft.com/office/powerpoint/2010/main" val="1052856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E8A9-E80F-3E31-2B38-3F49E8BC2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1654" y="281998"/>
            <a:ext cx="10515600" cy="1325563"/>
          </a:xfrm>
        </p:spPr>
        <p:txBody>
          <a:bodyPr/>
          <a:lstStyle/>
          <a:p>
            <a:r>
              <a:rPr lang="en-GB" b="1" u="sng" dirty="0"/>
              <a:t>Requirements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F2791-AB5B-270C-0285-A9C217123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259291" cy="537873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The  business analysts for Care mastery  company were  the one  who  gave us  the requirements and   I  managed  to  get  some of them working and  some  didn’t work as expected.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Some  of the  requirements   that  we were  given  by  the   business analysts are  as follows.</a:t>
            </a:r>
          </a:p>
          <a:p>
            <a:endParaRPr lang="en-GB" dirty="0"/>
          </a:p>
          <a:p>
            <a:r>
              <a:rPr lang="en-GB" dirty="0"/>
              <a:t> The   booking  system should   provides    time  and date   available for the booking.</a:t>
            </a:r>
          </a:p>
          <a:p>
            <a:r>
              <a:rPr lang="en-GB" dirty="0"/>
              <a:t>A client should    login and logout  without  any problems </a:t>
            </a:r>
          </a:p>
          <a:p>
            <a:r>
              <a:rPr lang="en-GB" dirty="0"/>
              <a:t>A client   should   change   the    password   via  e mail.</a:t>
            </a:r>
          </a:p>
          <a:p>
            <a:r>
              <a:rPr lang="en-GB" dirty="0"/>
              <a:t>A client should  delete and  edit   the  appointment  if necessary</a:t>
            </a:r>
          </a:p>
          <a:p>
            <a:r>
              <a:rPr lang="en-GB" dirty="0"/>
              <a:t>On the booking  system,  a client  should   choose  to  book the  Doctor, nurse, social worker </a:t>
            </a:r>
          </a:p>
          <a:p>
            <a:r>
              <a:rPr lang="en-GB" dirty="0"/>
              <a:t>The booking system  can  also   consist  of the  staff panel   where  staff members   can see  who booked  the  appointment  at  what  time.</a:t>
            </a:r>
          </a:p>
          <a:p>
            <a:r>
              <a:rPr lang="en-GB" dirty="0"/>
              <a:t>A booking  system  could  contain  Care Mastery  mission statement</a:t>
            </a:r>
          </a:p>
          <a:p>
            <a:r>
              <a:rPr lang="en-GB" dirty="0"/>
              <a:t>A booking system could  state  where the company  and the directors  are based</a:t>
            </a:r>
          </a:p>
          <a:p>
            <a:r>
              <a:rPr lang="en-GB" dirty="0"/>
              <a:t>A booking system could  contain  a frequently  asked  question which provides  further  details.</a:t>
            </a:r>
          </a:p>
        </p:txBody>
      </p:sp>
    </p:spTree>
    <p:extLst>
      <p:ext uri="{BB962C8B-B14F-4D97-AF65-F5344CB8AC3E}">
        <p14:creationId xmlns:p14="http://schemas.microsoft.com/office/powerpoint/2010/main" val="118157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6D199-7ABA-1B5B-7AAC-ACC78A919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4472" y="365125"/>
            <a:ext cx="7779327" cy="1325563"/>
          </a:xfrm>
        </p:spPr>
        <p:txBody>
          <a:bodyPr/>
          <a:lstStyle/>
          <a:p>
            <a:r>
              <a:rPr lang="en-GB" b="1" u="sng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466C-5CC7-6B24-A59D-6B63EA29D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/>
              <a:t>As   a  software  engineer  I  came  up   with  a booking system that  I designed  using  Django  and   python   for  frontend  and backend.</a:t>
            </a:r>
          </a:p>
          <a:p>
            <a:r>
              <a:rPr lang="en-GB" dirty="0"/>
              <a:t>I managed  to come up  with   a solid  booking system  for Care Mastery   PVT LTD   though  it was  a little bit  challenging    to use python  to  design  a  complete  and  functional  booking system   because  of its  limitations</a:t>
            </a:r>
          </a:p>
          <a:p>
            <a:r>
              <a:rPr lang="en-GB" dirty="0"/>
              <a:t>I used  Django  because   of  the   following reasons:</a:t>
            </a:r>
          </a:p>
          <a:p>
            <a:pPr marL="514350" indent="-514350">
              <a:buAutoNum type="arabicPeriod"/>
            </a:pPr>
            <a:r>
              <a:rPr lang="en-GB" dirty="0"/>
              <a:t>Automatically  generates  admin panel.</a:t>
            </a:r>
          </a:p>
          <a:p>
            <a:pPr marL="514350" indent="-514350">
              <a:buAutoNum type="arabicPeriod"/>
            </a:pPr>
            <a:r>
              <a:rPr lang="en-GB" dirty="0"/>
              <a:t>Full – featured </a:t>
            </a:r>
          </a:p>
          <a:p>
            <a:pPr marL="514350" indent="-514350">
              <a:buAutoNum type="arabicPeriod"/>
            </a:pPr>
            <a:r>
              <a:rPr lang="en-GB" dirty="0"/>
              <a:t>Security </a:t>
            </a:r>
          </a:p>
          <a:p>
            <a:pPr marL="514350" indent="-514350">
              <a:buAutoNum type="arabicPeriod"/>
            </a:pPr>
            <a:r>
              <a:rPr lang="en-GB" dirty="0"/>
              <a:t>Scalability</a:t>
            </a:r>
          </a:p>
          <a:p>
            <a:pPr marL="514350" indent="-514350">
              <a:buAutoNum type="arabicPeriod"/>
            </a:pPr>
            <a:r>
              <a:rPr lang="en-GB" dirty="0"/>
              <a:t>Visibility</a:t>
            </a:r>
          </a:p>
          <a:p>
            <a:pPr marL="514350" indent="-514350">
              <a:buAutoNum type="arabicPeriod"/>
            </a:pPr>
            <a:r>
              <a:rPr lang="en-GB" dirty="0"/>
              <a:t>Endless resources</a:t>
            </a:r>
          </a:p>
          <a:p>
            <a:pPr marL="514350" indent="-514350">
              <a:buAutoNum type="arabicPeriod"/>
            </a:pPr>
            <a:r>
              <a:rPr lang="en-GB" dirty="0"/>
              <a:t>Easy to work with </a:t>
            </a:r>
          </a:p>
          <a:p>
            <a:pPr marL="514350" indent="-514350">
              <a:buAutoNum type="arabicPeriod"/>
            </a:pPr>
            <a:r>
              <a:rPr lang="en-GB" dirty="0"/>
              <a:t>Support  of most  OS</a:t>
            </a:r>
          </a:p>
        </p:txBody>
      </p:sp>
    </p:spTree>
    <p:extLst>
      <p:ext uri="{BB962C8B-B14F-4D97-AF65-F5344CB8AC3E}">
        <p14:creationId xmlns:p14="http://schemas.microsoft.com/office/powerpoint/2010/main" val="4201594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D4D2-7B70-7B75-0D09-4ED0728CC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4144" y="365125"/>
            <a:ext cx="8319655" cy="1325563"/>
          </a:xfrm>
        </p:spPr>
        <p:txBody>
          <a:bodyPr/>
          <a:lstStyle/>
          <a:p>
            <a:r>
              <a:rPr lang="en-GB" b="1" u="sng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5CF1F-7384-D1FA-B4DD-4087DF53D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The   booking  system   can  do  a lot of things : it  provides    time  and date   available for the booking.</a:t>
            </a:r>
          </a:p>
          <a:p>
            <a:r>
              <a:rPr lang="en-GB" dirty="0"/>
              <a:t>A client  can login and logout  without  any problems </a:t>
            </a:r>
          </a:p>
          <a:p>
            <a:r>
              <a:rPr lang="en-GB" dirty="0"/>
              <a:t>A client  can also  change   the    password   via  e mail.</a:t>
            </a:r>
          </a:p>
          <a:p>
            <a:r>
              <a:rPr lang="en-GB" dirty="0"/>
              <a:t>For the min time  the  customer  cannot  delete  the  appointment </a:t>
            </a:r>
          </a:p>
          <a:p>
            <a:r>
              <a:rPr lang="en-GB" dirty="0"/>
              <a:t>On the booking  system,  a client   can  choose  to  book the  Doctor, nurse, social worker </a:t>
            </a:r>
          </a:p>
          <a:p>
            <a:r>
              <a:rPr lang="en-GB" dirty="0"/>
              <a:t>Appointments  are  saved automatically  after    a client  submits  the  request</a:t>
            </a:r>
          </a:p>
          <a:p>
            <a:r>
              <a:rPr lang="en-GB" dirty="0"/>
              <a:t>The booking system  also  consist  of the  staff panel   where  staff members   can see  who booked  the  appointment  at  what  time.</a:t>
            </a:r>
          </a:p>
          <a:p>
            <a:r>
              <a:rPr lang="en-GB" dirty="0"/>
              <a:t>The  booking  system  got  an option for editing  but  the client   can  only edit   24  hrs   before   the  appointment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4397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9E323-AE4D-9D74-A839-CBFF74BE3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79" y="-339413"/>
            <a:ext cx="11851995" cy="1325563"/>
          </a:xfrm>
        </p:spPr>
        <p:txBody>
          <a:bodyPr>
            <a:normAutofit fontScale="90000"/>
          </a:bodyPr>
          <a:lstStyle/>
          <a:p>
            <a:br>
              <a:rPr lang="en-GB" sz="4800" b="1" u="sng" dirty="0"/>
            </a:br>
            <a:br>
              <a:rPr lang="en-GB" sz="4800" b="1" u="sng" dirty="0"/>
            </a:br>
            <a:br>
              <a:rPr lang="en-GB" sz="4800" b="1" u="sng" dirty="0"/>
            </a:br>
            <a:br>
              <a:rPr lang="en-GB" sz="4800" b="1" u="sng" dirty="0"/>
            </a:br>
            <a:br>
              <a:rPr lang="en-GB" sz="4800" b="1" u="sng" dirty="0"/>
            </a:br>
            <a:br>
              <a:rPr lang="en-GB" sz="4800" b="1" u="sng" dirty="0"/>
            </a:br>
            <a:endParaRPr lang="en-GB" sz="4800" b="1" u="sng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6F30F91-FDA8-62CC-1DDA-C930EF2BD3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5757142"/>
              </p:ext>
            </p:extLst>
          </p:nvPr>
        </p:nvGraphicFramePr>
        <p:xfrm>
          <a:off x="5746761" y="0"/>
          <a:ext cx="6589890" cy="6779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307">
                  <a:extLst>
                    <a:ext uri="{9D8B030D-6E8A-4147-A177-3AD203B41FA5}">
                      <a16:colId xmlns:a16="http://schemas.microsoft.com/office/drawing/2014/main" val="76507195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292873078"/>
                    </a:ext>
                  </a:extLst>
                </a:gridCol>
                <a:gridCol w="1337145">
                  <a:extLst>
                    <a:ext uri="{9D8B030D-6E8A-4147-A177-3AD203B41FA5}">
                      <a16:colId xmlns:a16="http://schemas.microsoft.com/office/drawing/2014/main" val="3983176416"/>
                    </a:ext>
                  </a:extLst>
                </a:gridCol>
                <a:gridCol w="1672947">
                  <a:extLst>
                    <a:ext uri="{9D8B030D-6E8A-4147-A177-3AD203B41FA5}">
                      <a16:colId xmlns:a16="http://schemas.microsoft.com/office/drawing/2014/main" val="3465894954"/>
                    </a:ext>
                  </a:extLst>
                </a:gridCol>
                <a:gridCol w="1580211">
                  <a:extLst>
                    <a:ext uri="{9D8B030D-6E8A-4147-A177-3AD203B41FA5}">
                      <a16:colId xmlns:a16="http://schemas.microsoft.com/office/drawing/2014/main" val="827544847"/>
                    </a:ext>
                  </a:extLst>
                </a:gridCol>
              </a:tblGrid>
              <a:tr h="653491"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Expected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619925"/>
                  </a:ext>
                </a:extLst>
              </a:tr>
              <a:tr h="1425893">
                <a:tc>
                  <a:txBody>
                    <a:bodyPr/>
                    <a:lstStyle/>
                    <a:p>
                      <a:r>
                        <a:rPr lang="en-GB" dirty="0"/>
                        <a:t>TESTING   LOGIN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ALLOW THE CLIENT  TO   PUT THE LOGIN DETAILS.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LOGIN WORKED  SUCCESFUL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299235"/>
                  </a:ext>
                </a:extLst>
              </a:tr>
              <a:tr h="1425893">
                <a:tc>
                  <a:txBody>
                    <a:bodyPr/>
                    <a:lstStyle/>
                    <a:p>
                      <a:r>
                        <a:rPr lang="en-GB" dirty="0"/>
                        <a:t>BOOKING APPOINTMENT DURING HOURS  TIME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ALLOW THE  CLIENT   TO   BOOK APPOINTMENT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BOOK APPOINTMENT WORKED SUCCESFUL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683639"/>
                  </a:ext>
                </a:extLst>
              </a:tr>
              <a:tr h="1693248">
                <a:tc>
                  <a:txBody>
                    <a:bodyPr/>
                    <a:lstStyle/>
                    <a:p>
                      <a:r>
                        <a:rPr lang="en-GB" dirty="0"/>
                        <a:t>DELITE   APPOINTMENTS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CLIENT SHOULD BE ABLE TO DELITE  APPOINTMENT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DELITE  APPOINTMENTS  DID  NOT 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055301"/>
                  </a:ext>
                </a:extLst>
              </a:tr>
              <a:tr h="1425893">
                <a:tc>
                  <a:txBody>
                    <a:bodyPr/>
                    <a:lstStyle/>
                    <a:p>
                      <a:r>
                        <a:rPr lang="en-GB" dirty="0"/>
                        <a:t>EDIT BOOKING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ALLOW  A CLIENT   TO  EDIT   BOOKINGS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EDIT  BOOKING WORKED SUCCESSFUL</a:t>
                      </a:r>
                    </a:p>
                    <a:p>
                      <a:endParaRPr lang="en-GB" dirty="0"/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164172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72E24E9-7748-9824-2EB9-1FBAAE54A744}"/>
              </a:ext>
            </a:extLst>
          </p:cNvPr>
          <p:cNvSpPr txBox="1"/>
          <p:nvPr/>
        </p:nvSpPr>
        <p:spPr>
          <a:xfrm>
            <a:off x="457199" y="1951672"/>
            <a:ext cx="630781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u="sng" dirty="0"/>
              <a:t>TESTING</a:t>
            </a:r>
            <a:br>
              <a:rPr lang="en-GB" sz="2800" b="1" u="sng" dirty="0"/>
            </a:br>
            <a:br>
              <a:rPr lang="en-GB" sz="2800" b="1" u="sng" dirty="0"/>
            </a:br>
            <a:r>
              <a:rPr lang="en-GB" sz="2000" b="1" dirty="0"/>
              <a:t>I used manual testing </a:t>
            </a:r>
            <a:br>
              <a:rPr lang="en-GB" sz="2000" b="1" dirty="0"/>
            </a:br>
            <a:r>
              <a:rPr lang="en-GB" sz="2000" b="1" dirty="0"/>
              <a:t>as shown on the table   on my   right hand</a:t>
            </a:r>
            <a:endParaRPr lang="en-ZA" sz="2000" b="1" dirty="0"/>
          </a:p>
        </p:txBody>
      </p:sp>
    </p:spTree>
    <p:extLst>
      <p:ext uri="{BB962C8B-B14F-4D97-AF65-F5344CB8AC3E}">
        <p14:creationId xmlns:p14="http://schemas.microsoft.com/office/powerpoint/2010/main" val="2032217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4C266-0377-61E5-1245-B00BF2975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ZA" sz="3200" b="1" u="sng" dirty="0"/>
              <a:t>SUMMARY  FOR HOW THE BOOKING SYSTEM WORKS</a:t>
            </a:r>
          </a:p>
        </p:txBody>
      </p:sp>
      <p:pic>
        <p:nvPicPr>
          <p:cNvPr id="4" name="DUMISANI DUBE PRESENTATION">
            <a:hlinkClick r:id="" action="ppaction://media"/>
            <a:extLst>
              <a:ext uri="{FF2B5EF4-FFF2-40B4-BE49-F238E27FC236}">
                <a16:creationId xmlns:a16="http://schemas.microsoft.com/office/drawing/2014/main" id="{77C7683D-82A1-36A9-7486-FA4A11BFE4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3235" y="1246909"/>
            <a:ext cx="11090565" cy="5375564"/>
          </a:xfrm>
        </p:spPr>
      </p:pic>
    </p:spTree>
    <p:extLst>
      <p:ext uri="{BB962C8B-B14F-4D97-AF65-F5344CB8AC3E}">
        <p14:creationId xmlns:p14="http://schemas.microsoft.com/office/powerpoint/2010/main" val="122868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5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719</Words>
  <Application>Microsoft Office PowerPoint</Application>
  <PresentationFormat>Widescreen</PresentationFormat>
  <Paragraphs>75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Software Engineering</vt:lpstr>
      <vt:lpstr>User Story</vt:lpstr>
      <vt:lpstr>Tracking with Jira</vt:lpstr>
      <vt:lpstr>Requirements Specification</vt:lpstr>
      <vt:lpstr>Design</vt:lpstr>
      <vt:lpstr>Implementation</vt:lpstr>
      <vt:lpstr>      </vt:lpstr>
      <vt:lpstr>SUMMARY  FOR HOW THE BOOKING SYSTEM 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Sibanda, Sharon</dc:creator>
  <cp:lastModifiedBy>admin</cp:lastModifiedBy>
  <cp:revision>5</cp:revision>
  <dcterms:created xsi:type="dcterms:W3CDTF">2023-04-01T23:41:47Z</dcterms:created>
  <dcterms:modified xsi:type="dcterms:W3CDTF">2023-06-07T07:32:17Z</dcterms:modified>
</cp:coreProperties>
</file>

<file path=docProps/thumbnail.jpeg>
</file>